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docx" ContentType="application/vnd.openxmlformats-officedocument.wordprocessingml.documen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85" r:id="rId2"/>
    <p:sldId id="286" r:id="rId3"/>
    <p:sldId id="287" r:id="rId4"/>
    <p:sldId id="288" r:id="rId5"/>
    <p:sldId id="289" r:id="rId6"/>
    <p:sldId id="267" r:id="rId7"/>
    <p:sldId id="268" r:id="rId8"/>
    <p:sldId id="277" r:id="rId9"/>
    <p:sldId id="278" r:id="rId10"/>
    <p:sldId id="279" r:id="rId11"/>
    <p:sldId id="280" r:id="rId12"/>
    <p:sldId id="281" r:id="rId13"/>
    <p:sldId id="282" r:id="rId14"/>
    <p:sldId id="283" r:id="rId15"/>
    <p:sldId id="284" r:id="rId16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1A5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2" d="100"/>
          <a:sy n="102" d="100"/>
        </p:scale>
        <p:origin x="-120" y="-7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handoutMaster" Target="handoutMasters/handout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B7C62B9C-7A1D-F449-97A3-0FC66DF41E0A}" type="datetime1">
              <a:rPr lang="en-GB"/>
              <a:pPr>
                <a:defRPr/>
              </a:pPr>
              <a:t>15/03/18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C1F544EA-7C27-8742-AD90-D9FB8F7BBD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74308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41EB81B7-104C-CB46-9746-6F8C8742238D}" type="datetime1">
              <a:rPr lang="en-GB"/>
              <a:pPr>
                <a:defRPr/>
              </a:pPr>
              <a:t>15/03/18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US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31BC86E8-A34E-FA40-BC92-252CB558EE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498262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E90D5F-4FC4-FB42-A221-D4B967E75913}" type="datetime1">
              <a:rPr lang="en-GB"/>
              <a:pPr>
                <a:defRPr/>
              </a:pPr>
              <a:t>15/03/18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Lynwen Barnsley Consultancy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9CDECF-46C7-B94B-AAAD-3A80613D18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450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CC9223-3539-AD49-BDD9-A69B4983E357}" type="datetime1">
              <a:rPr lang="en-GB"/>
              <a:pPr>
                <a:defRPr/>
              </a:pPr>
              <a:t>15/03/18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Lynwen Barnsley Consultancy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0690A2-DD32-BB47-89D7-70A81B5C35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747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5D4BAF-1F71-DE47-85CA-6C4DB2EE4EBC}" type="datetime1">
              <a:rPr lang="en-GB"/>
              <a:pPr>
                <a:defRPr/>
              </a:pPr>
              <a:t>15/03/18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Lynwen Barnsley Consultancy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A070F2-48F7-E34D-BB3A-35E91BF880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9127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6E6B3-AD9A-A443-B479-2FA5C2650F15}" type="datetime1">
              <a:rPr lang="en-GB"/>
              <a:pPr>
                <a:defRPr/>
              </a:pPr>
              <a:t>15/03/18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Lynwen Barnsley Consultancy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EE629C-1F4F-AB43-A632-F37FCE6A01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3968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6B5BAF-A25D-904F-B62D-6BAB0F04A971}" type="datetime1">
              <a:rPr lang="en-GB"/>
              <a:pPr>
                <a:defRPr/>
              </a:pPr>
              <a:t>15/03/18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Lynwen Barnsley Consultancy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79B481-A129-354F-B114-8A0B52A380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856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0B15C0-BF59-9F44-9765-725BBBCF28A2}" type="datetime1">
              <a:rPr lang="en-GB"/>
              <a:pPr>
                <a:defRPr/>
              </a:pPr>
              <a:t>15/03/18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Lynwen Barnsley Consultancy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8F83B7-6E29-FB4A-AA1B-41801B4D4B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59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67C470-F0FF-3D4F-A26C-94E6D64BE577}" type="datetime1">
              <a:rPr lang="en-GB"/>
              <a:pPr>
                <a:defRPr/>
              </a:pPr>
              <a:t>15/03/18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Lynwen Barnsley Consultancy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9E8910-CEE1-E146-9109-6D7834B733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252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702985-E352-074E-97E8-E3F3AA7D6FC6}" type="datetime1">
              <a:rPr lang="en-GB"/>
              <a:pPr>
                <a:defRPr/>
              </a:pPr>
              <a:t>15/03/18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Lynwen Barnsley Consultancy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52703B-3168-9E4B-BE03-F8B1824329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8236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GB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6D27A-206B-AD46-A62C-312718E36180}" type="datetime1">
              <a:rPr lang="en-GB"/>
              <a:pPr>
                <a:defRPr/>
              </a:pPr>
              <a:t>15/03/18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Lynwen Barnsley Consultancy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DFEF18-3D8E-C04B-9500-CC73B2BBFB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815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18F37D-8BB8-314F-9C24-246B2FFA4CDF}" type="datetime1">
              <a:rPr lang="en-GB"/>
              <a:pPr>
                <a:defRPr/>
              </a:pPr>
              <a:t>15/03/18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Lynwen Barnsley Consultancy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79FC0D-66E9-8648-B5E0-27474BDDFA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796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623C48-FDBC-CE48-978C-7334DBE5668A}" type="datetime1">
              <a:rPr lang="en-GB"/>
              <a:pPr>
                <a:defRPr/>
              </a:pPr>
              <a:t>15/03/18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Lynwen Barnsley Consultancy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A737F7-4090-5E44-8C76-1A7459BC3F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989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How many?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9FAB10E-9B03-104C-A575-0DC945459EE5}" type="datetime1">
              <a:rPr lang="en-GB"/>
              <a:pPr>
                <a:defRPr/>
              </a:pPr>
              <a:t>15/03/18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Lynwen Barnsley Consultancy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5992BB9A-BEDA-3041-A4F6-F384796635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1" descr="Logo.jp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7800" y="5449888"/>
            <a:ext cx="1298575" cy="127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/>
        </p:nvCxnSpPr>
        <p:spPr>
          <a:xfrm>
            <a:off x="301625" y="0"/>
            <a:ext cx="0" cy="6126163"/>
          </a:xfrm>
          <a:prstGeom prst="line">
            <a:avLst/>
          </a:prstGeom>
          <a:ln w="76200" cap="sq" cmpd="sng">
            <a:solidFill>
              <a:srgbClr val="11A574"/>
            </a:solidFill>
            <a:tailEnd type="oval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30175" y="0"/>
            <a:ext cx="0" cy="6564313"/>
          </a:xfrm>
          <a:prstGeom prst="line">
            <a:avLst/>
          </a:prstGeom>
          <a:ln w="76200" cap="sq" cmpd="sng">
            <a:solidFill>
              <a:schemeClr val="tx2"/>
            </a:solidFill>
            <a:tailEnd type="oval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65138" y="0"/>
            <a:ext cx="0" cy="5794375"/>
          </a:xfrm>
          <a:prstGeom prst="line">
            <a:avLst/>
          </a:prstGeom>
          <a:ln w="76200" cap="sq" cmpd="sng">
            <a:solidFill>
              <a:schemeClr val="tx2"/>
            </a:solidFill>
            <a:tailEnd type="oval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3600" kern="1200" baseline="0">
          <a:solidFill>
            <a:srgbClr val="000090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3600">
          <a:solidFill>
            <a:srgbClr val="000090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3600">
          <a:solidFill>
            <a:srgbClr val="000090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3600">
          <a:solidFill>
            <a:srgbClr val="000090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3600">
          <a:solidFill>
            <a:srgbClr val="000090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4" Type="http://schemas.openxmlformats.org/officeDocument/2006/relationships/image" Target="../media/image2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.docx"/><Relationship Id="rId4" Type="http://schemas.openxmlformats.org/officeDocument/2006/relationships/image" Target="../media/image3.pn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3.docx"/><Relationship Id="rId4" Type="http://schemas.openxmlformats.org/officeDocument/2006/relationships/image" Target="../media/image4.png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4.docx"/><Relationship Id="rId4" Type="http://schemas.openxmlformats.org/officeDocument/2006/relationships/image" Target="../media/image5.png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5.docx"/><Relationship Id="rId4" Type="http://schemas.openxmlformats.org/officeDocument/2006/relationships/image" Target="../media/image6.png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33437"/>
          </a:xfrm>
        </p:spPr>
        <p:txBody>
          <a:bodyPr/>
          <a:lstStyle/>
          <a:p>
            <a:r>
              <a:rPr lang="en-US" sz="3200" dirty="0" smtClean="0">
                <a:latin typeface="Calibri" charset="0"/>
              </a:rPr>
              <a:t>How many?</a:t>
            </a:r>
            <a:endParaRPr lang="en-US" sz="3200" dirty="0">
              <a:latin typeface="Calibri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Lynwen Barnsley Consultancy</a:t>
            </a:r>
            <a:endParaRPr lang="en-US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8892972"/>
              </p:ext>
            </p:extLst>
          </p:nvPr>
        </p:nvGraphicFramePr>
        <p:xfrm>
          <a:off x="723900" y="1879600"/>
          <a:ext cx="8102600" cy="16256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Document" r:id="rId3" imgW="9042400" imgH="1778000" progId="Word.Document.12">
                  <p:embed/>
                </p:oleObj>
              </mc:Choice>
              <mc:Fallback>
                <p:oleObj name="Document" r:id="rId3" imgW="9042400" imgH="17780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23900" y="1879600"/>
                        <a:ext cx="8102600" cy="16256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6358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Lynwen Barnsley Consultancy</a:t>
            </a:r>
            <a:endParaRPr lang="en-US"/>
          </a:p>
        </p:txBody>
      </p:sp>
      <p:sp>
        <p:nvSpPr>
          <p:cNvPr id="18433" name="Title 3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 dirty="0" smtClean="0">
                <a:latin typeface="Calibri" charset="0"/>
              </a:rPr>
              <a:t>How many?</a:t>
            </a:r>
            <a:endParaRPr lang="en-US" dirty="0">
              <a:latin typeface="Calibri" charset="0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0802052"/>
              </p:ext>
            </p:extLst>
          </p:nvPr>
        </p:nvGraphicFramePr>
        <p:xfrm>
          <a:off x="736600" y="1980130"/>
          <a:ext cx="8407400" cy="16531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Document" r:id="rId3" imgW="9042400" imgH="1778000" progId="Word.Document.12">
                  <p:embed/>
                </p:oleObj>
              </mc:Choice>
              <mc:Fallback>
                <p:oleObj name="Document" r:id="rId3" imgW="9042400" imgH="17780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36600" y="1980130"/>
                        <a:ext cx="8407400" cy="16531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978239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How many?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Lynwen Barnsley Consultancy</a:t>
            </a:r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21891"/>
              </p:ext>
            </p:extLst>
          </p:nvPr>
        </p:nvGraphicFramePr>
        <p:xfrm>
          <a:off x="557714" y="2006600"/>
          <a:ext cx="8586286" cy="16883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" name="Document" r:id="rId3" imgW="9042400" imgH="1778000" progId="Word.Document.12">
                  <p:embed/>
                </p:oleObj>
              </mc:Choice>
              <mc:Fallback>
                <p:oleObj name="Document" r:id="rId3" imgW="9042400" imgH="17780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57714" y="2006600"/>
                        <a:ext cx="8586286" cy="16883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879459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How many?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Lynwen Barnsley Consultancy</a:t>
            </a:r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263890"/>
              </p:ext>
            </p:extLst>
          </p:nvPr>
        </p:nvGraphicFramePr>
        <p:xfrm>
          <a:off x="723900" y="2247900"/>
          <a:ext cx="8293100" cy="16306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" name="Document" r:id="rId3" imgW="9042400" imgH="1778000" progId="Word.Document.12">
                  <p:embed/>
                </p:oleObj>
              </mc:Choice>
              <mc:Fallback>
                <p:oleObj name="Document" r:id="rId3" imgW="9042400" imgH="17780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23900" y="2247900"/>
                        <a:ext cx="8293100" cy="16306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94905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How many?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Lynwen Barnsley Consultancy</a:t>
            </a:r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4908740"/>
              </p:ext>
            </p:extLst>
          </p:nvPr>
        </p:nvGraphicFramePr>
        <p:xfrm>
          <a:off x="622300" y="2400300"/>
          <a:ext cx="8064500" cy="15857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1" name="Document" r:id="rId3" imgW="9042400" imgH="1778000" progId="Word.Document.12">
                  <p:embed/>
                </p:oleObj>
              </mc:Choice>
              <mc:Fallback>
                <p:oleObj name="Document" r:id="rId3" imgW="9042400" imgH="17780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22300" y="2400300"/>
                        <a:ext cx="8064500" cy="15857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323241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33437"/>
          </a:xfrm>
        </p:spPr>
        <p:txBody>
          <a:bodyPr/>
          <a:lstStyle/>
          <a:p>
            <a:r>
              <a:rPr lang="en-US" sz="3200" dirty="0" smtClean="0">
                <a:latin typeface="Calibri" charset="0"/>
              </a:rPr>
              <a:t>How many?</a:t>
            </a:r>
            <a:endParaRPr lang="en-US" sz="3200" dirty="0">
              <a:latin typeface="Calibri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Lynwen Barnsley Consultancy</a:t>
            </a:r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942658" y="1196975"/>
            <a:ext cx="6664642" cy="4187825"/>
            <a:chOff x="0" y="0"/>
            <a:chExt cx="7284085" cy="493966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172210" y="-1172210"/>
              <a:ext cx="4939665" cy="7284085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3715" y="949325"/>
              <a:ext cx="1074420" cy="1181735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6415" y="949325"/>
              <a:ext cx="1074420" cy="1181735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How many?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Lynwen Barnsley Consultancy</a:t>
            </a:r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1120457" y="1417638"/>
            <a:ext cx="6296343" cy="4272915"/>
            <a:chOff x="929957" y="1416685"/>
            <a:chExt cx="7284085" cy="4939665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102167" y="244475"/>
              <a:ext cx="4939665" cy="7284085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3990" y="2368232"/>
              <a:ext cx="1074420" cy="1181735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33190" y="2362199"/>
              <a:ext cx="1074420" cy="1181735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62090" y="2362199"/>
              <a:ext cx="1074420" cy="1181735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61610" y="2362199"/>
              <a:ext cx="1074420" cy="1181735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13990" y="2368232"/>
              <a:ext cx="1074420" cy="1181735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How many?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Lynwen Barnsley Consultancy</a:t>
            </a:r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1562889" y="1594168"/>
            <a:ext cx="5953443" cy="4175760"/>
            <a:chOff x="0" y="0"/>
            <a:chExt cx="7284085" cy="493966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172210" y="-1172210"/>
              <a:ext cx="4939665" cy="7284085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780" y="974725"/>
              <a:ext cx="1074420" cy="1181735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97380" y="2994025"/>
              <a:ext cx="1074420" cy="1181735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4680" y="2994025"/>
              <a:ext cx="1074420" cy="1181735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45480" y="936625"/>
              <a:ext cx="1074420" cy="1181735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6880" y="949325"/>
              <a:ext cx="1074420" cy="1181735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76880" y="949325"/>
              <a:ext cx="1074420" cy="1181735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3080" y="949325"/>
              <a:ext cx="1074420" cy="118173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662767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How many?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Lynwen Barnsley Consultancy</a:t>
            </a:r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1234757" y="1543367"/>
            <a:ext cx="6042343" cy="4349433"/>
            <a:chOff x="0" y="0"/>
            <a:chExt cx="7284085" cy="493966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172210" y="-1172210"/>
              <a:ext cx="4939665" cy="7284085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3080" y="949325"/>
              <a:ext cx="1074420" cy="118173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207770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How many?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Lynwen Barnsley Consultancy</a:t>
            </a:r>
            <a:endParaRPr lang="en-US"/>
          </a:p>
        </p:txBody>
      </p:sp>
      <p:grpSp>
        <p:nvGrpSpPr>
          <p:cNvPr id="16" name="Group 15"/>
          <p:cNvGrpSpPr/>
          <p:nvPr/>
        </p:nvGrpSpPr>
        <p:grpSpPr>
          <a:xfrm>
            <a:off x="1222057" y="1417638"/>
            <a:ext cx="6737985" cy="4412933"/>
            <a:chOff x="929957" y="959167"/>
            <a:chExt cx="7284085" cy="4939665"/>
          </a:xfrm>
        </p:grpSpPr>
        <p:pic>
          <p:nvPicPr>
            <p:cNvPr id="15" name="Picture 14"/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102167" y="-213043"/>
              <a:ext cx="4939665" cy="7284085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48922" y="1779587"/>
              <a:ext cx="1074420" cy="1181735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93522" y="1804987"/>
              <a:ext cx="1074420" cy="1181735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76057" y="1826577"/>
              <a:ext cx="1074420" cy="1181735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45422" y="1826577"/>
              <a:ext cx="1074420" cy="1181735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15422" y="1826577"/>
              <a:ext cx="1074420" cy="1181735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21622" y="3858577"/>
              <a:ext cx="1074420" cy="1181735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15422" y="3858577"/>
              <a:ext cx="1074420" cy="1181735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89722" y="3894772"/>
              <a:ext cx="1074420" cy="1181735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98122" y="3896677"/>
              <a:ext cx="1074420" cy="118173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64486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How many?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Lynwen Barnsley Consultancy</a:t>
            </a:r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1183958" y="1457979"/>
            <a:ext cx="6550343" cy="4514532"/>
            <a:chOff x="0" y="0"/>
            <a:chExt cx="7284085" cy="493966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172210" y="-1172210"/>
              <a:ext cx="4939665" cy="7284085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31180" y="935990"/>
              <a:ext cx="1074420" cy="1181735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6580" y="910590"/>
              <a:ext cx="1074420" cy="1181735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65780" y="897890"/>
              <a:ext cx="1074420" cy="1181735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70380" y="897890"/>
              <a:ext cx="1074420" cy="1181735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380" y="897890"/>
              <a:ext cx="1074420" cy="1181735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94680" y="2955290"/>
              <a:ext cx="1074420" cy="1181735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48480" y="2929890"/>
              <a:ext cx="1074420" cy="1181735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03880" y="2942590"/>
              <a:ext cx="1074420" cy="1181735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3080" y="2942590"/>
              <a:ext cx="1074420" cy="1181735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780" y="2955290"/>
              <a:ext cx="1074420" cy="118173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560940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How many?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Lynwen Barnsley Consultancy</a:t>
            </a:r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1463357" y="1417638"/>
            <a:ext cx="5991543" cy="4438333"/>
            <a:chOff x="0" y="0"/>
            <a:chExt cx="7284085" cy="493966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172210" y="-1172210"/>
              <a:ext cx="4939665" cy="7284085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3080" y="949325"/>
              <a:ext cx="1074420" cy="118173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71760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How many?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Lynwen Barnsley Consultancy</a:t>
            </a:r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1196657" y="1417638"/>
            <a:ext cx="6283643" cy="4374833"/>
            <a:chOff x="0" y="0"/>
            <a:chExt cx="7284085" cy="493966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172210" y="-1172210"/>
              <a:ext cx="4939665" cy="7284085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8480" y="1050925"/>
              <a:ext cx="1074420" cy="1181735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8480" y="1012825"/>
              <a:ext cx="1074420" cy="1181735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0380" y="987425"/>
              <a:ext cx="1074420" cy="118173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196267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How many?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Lynwen Barnsley Consultancy</a:t>
            </a:r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1454561" y="1594168"/>
            <a:ext cx="6216239" cy="4285931"/>
            <a:chOff x="0" y="0"/>
            <a:chExt cx="7284085" cy="493966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172210" y="-1172210"/>
              <a:ext cx="4939665" cy="7284085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11015" y="885825"/>
              <a:ext cx="1074420" cy="1181735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28315" y="898525"/>
              <a:ext cx="1074420" cy="1181735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9115" y="923925"/>
              <a:ext cx="1074420" cy="1181735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3715" y="936625"/>
              <a:ext cx="1074420" cy="118173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108140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How many?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Lynwen Barnsley Consultancy</a:t>
            </a:r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1308018" y="1711254"/>
            <a:ext cx="6299282" cy="4435545"/>
            <a:chOff x="0" y="0"/>
            <a:chExt cx="7284085" cy="493966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172210" y="-1172210"/>
              <a:ext cx="4939665" cy="7284085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67050" y="909955"/>
              <a:ext cx="1074420" cy="1181735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7050" y="960755"/>
              <a:ext cx="1074420" cy="1181735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750" y="884555"/>
              <a:ext cx="1074420" cy="1181735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3550" y="2817495"/>
              <a:ext cx="1074420" cy="1181735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07050" y="861695"/>
              <a:ext cx="1074420" cy="1181735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4350" y="887095"/>
              <a:ext cx="1074420" cy="118173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368971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resentation LBC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 LBC.potx</Template>
  <TotalTime>168</TotalTime>
  <Words>90</Words>
  <Application>Microsoft Macintosh PowerPoint</Application>
  <PresentationFormat>On-screen Show (4:3)</PresentationFormat>
  <Paragraphs>30</Paragraphs>
  <Slides>15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Presentation LBC</vt:lpstr>
      <vt:lpstr>Microsoft Word Document</vt:lpstr>
      <vt:lpstr>How many?</vt:lpstr>
      <vt:lpstr>How many?</vt:lpstr>
      <vt:lpstr>How many?</vt:lpstr>
      <vt:lpstr>How many?</vt:lpstr>
      <vt:lpstr>How many?</vt:lpstr>
      <vt:lpstr>How many?</vt:lpstr>
      <vt:lpstr>How many?</vt:lpstr>
      <vt:lpstr>How many?</vt:lpstr>
      <vt:lpstr>How many?</vt:lpstr>
      <vt:lpstr>How many?</vt:lpstr>
      <vt:lpstr>How many?</vt:lpstr>
      <vt:lpstr>How many?</vt:lpstr>
      <vt:lpstr>How many?</vt:lpstr>
      <vt:lpstr>How many?</vt:lpstr>
      <vt:lpstr>How many?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Lynwen Barnsley</dc:creator>
  <cp:lastModifiedBy>Lynwen Barnsley</cp:lastModifiedBy>
  <cp:revision>16</cp:revision>
  <dcterms:created xsi:type="dcterms:W3CDTF">2014-10-29T08:20:47Z</dcterms:created>
  <dcterms:modified xsi:type="dcterms:W3CDTF">2018-03-15T18:01:57Z</dcterms:modified>
</cp:coreProperties>
</file>