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7" r:id="rId3"/>
    <p:sldId id="268" r:id="rId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A5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12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C62B9C-7A1D-F449-97A3-0FC66DF41E0A}" type="datetime1">
              <a:rPr lang="en-GB"/>
              <a:pPr>
                <a:defRPr/>
              </a:pPr>
              <a:t>25/03/19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1F544EA-7C27-8742-AD90-D9FB8F7BB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430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1EB81B7-104C-CB46-9746-6F8C8742238D}" type="datetime1">
              <a:rPr lang="en-GB"/>
              <a:pPr>
                <a:defRPr/>
              </a:pPr>
              <a:t>25/03/19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1BC86E8-A34E-FA40-BC92-252CB558E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9826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12EA78B-2B33-D14C-9E05-06293A4C88B7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/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90D5F-4FC4-FB42-A221-D4B967E75913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CDECF-46C7-B94B-AAAD-3A80613D1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5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C9223-3539-AD49-BDD9-A69B4983E357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690A2-DD32-BB47-89D7-70A81B5C3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4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D4BAF-1F71-DE47-85CA-6C4DB2EE4EBC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070F2-48F7-E34D-BB3A-35E91BF88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12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E6B3-AD9A-A443-B479-2FA5C2650F15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629C-1F4F-AB43-A632-F37FCE6A0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9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B5BAF-A25D-904F-B62D-6BAB0F04A971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9B481-A129-354F-B114-8A0B52A38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5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B15C0-BF59-9F44-9765-725BBBCF28A2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83B7-6E29-FB4A-AA1B-41801B4D4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7C470-F0FF-3D4F-A26C-94E6D64BE577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E8910-CEE1-E146-9109-6D7834B73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52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02985-E352-074E-97E8-E3F3AA7D6FC6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2703B-3168-9E4B-BE03-F8B182432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23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D27A-206B-AD46-A62C-312718E36180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EF18-3D8E-C04B-9500-CC73B2BBF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8F37D-8BB8-314F-9C24-246B2FFA4CDF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9FC0D-66E9-8648-B5E0-27474BDDF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9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23C48-FDBC-CE48-978C-7334DBE5668A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737F7-4090-5E44-8C76-1A7459BC3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9FAB10E-9B03-104C-A575-0DC945459EE5}" type="datetime1">
              <a:rPr lang="en-GB"/>
              <a:pPr>
                <a:defRPr/>
              </a:pPr>
              <a:t>25/03/19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Lynwen Barnsley Consultancy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992BB9A-BEDA-3041-A4F6-F38479663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" descr="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5449888"/>
            <a:ext cx="1298575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01625" y="0"/>
            <a:ext cx="0" cy="6126163"/>
          </a:xfrm>
          <a:prstGeom prst="line">
            <a:avLst/>
          </a:prstGeom>
          <a:ln w="76200" cap="sq" cmpd="sng">
            <a:solidFill>
              <a:srgbClr val="11A574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0175" y="0"/>
            <a:ext cx="0" cy="6564313"/>
          </a:xfrm>
          <a:prstGeom prst="line">
            <a:avLst/>
          </a:prstGeom>
          <a:ln w="76200" cap="sq" cmpd="sng">
            <a:solidFill>
              <a:schemeClr val="tx2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5138" y="0"/>
            <a:ext cx="0" cy="5794375"/>
          </a:xfrm>
          <a:prstGeom prst="line">
            <a:avLst/>
          </a:prstGeom>
          <a:ln w="76200" cap="sq" cmpd="sng">
            <a:solidFill>
              <a:schemeClr val="tx2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000090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ynwen.barnsley@gmail.com" TargetMode="External"/><Relationship Id="rId4" Type="http://schemas.openxmlformats.org/officeDocument/2006/relationships/hyperlink" Target="http://www.stevewyborney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Easter Estimating </a:t>
            </a:r>
            <a:endParaRPr lang="en-US" dirty="0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65249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>
                <a:ea typeface="+mn-ea"/>
                <a:cs typeface="+mn-cs"/>
                <a:hlinkClick r:id="rId3"/>
              </a:rPr>
              <a:t>l</a:t>
            </a:r>
            <a:r>
              <a:rPr lang="en-US" sz="2400" dirty="0" smtClean="0">
                <a:ea typeface="+mn-ea"/>
                <a:cs typeface="+mn-cs"/>
                <a:hlinkClick r:id="rId3"/>
              </a:rPr>
              <a:t>ynwen.barnsley@gmail.com</a:t>
            </a:r>
            <a:endParaRPr lang="en-US" sz="2400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ea typeface="+mn-ea"/>
                <a:cs typeface="+mn-cs"/>
              </a:rPr>
              <a:t>@</a:t>
            </a:r>
            <a:r>
              <a:rPr lang="en-US" sz="2400" dirty="0" err="1" smtClean="0">
                <a:ea typeface="+mn-ea"/>
                <a:cs typeface="+mn-cs"/>
              </a:rPr>
              <a:t>BarnsleyLynwen</a:t>
            </a:r>
            <a:endParaRPr lang="en-US" sz="2400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2400" dirty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ea typeface="+mn-ea"/>
                <a:cs typeface="+mn-cs"/>
              </a:rPr>
              <a:t>Idea inspired by </a:t>
            </a:r>
            <a:r>
              <a:rPr lang="en-US" sz="2400" dirty="0" smtClean="0">
                <a:ea typeface="+mn-ea"/>
                <a:cs typeface="+mn-cs"/>
                <a:hlinkClick r:id="rId4"/>
              </a:rPr>
              <a:t>www.stevewyborney.com</a:t>
            </a:r>
            <a:endParaRPr lang="en-US" sz="2400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Lynwen Barnsley Consultancy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pic>
        <p:nvPicPr>
          <p:cNvPr id="2" name="Picture 1" descr="IMG_24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58" y="1067186"/>
            <a:ext cx="5540918" cy="4659598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6382389" y="85374"/>
            <a:ext cx="2305345" cy="1504731"/>
          </a:xfrm>
          <a:prstGeom prst="wedgeEllipseCallout">
            <a:avLst>
              <a:gd name="adj1" fmla="val -42592"/>
              <a:gd name="adj2" fmla="val 67465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I wonder how many eggs are in the pot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9214" y="5769472"/>
            <a:ext cx="14528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50 eggs</a:t>
            </a:r>
            <a:endParaRPr lang="en-GB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4496" y="5514274"/>
            <a:ext cx="2155924" cy="120032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 algn="ctr"/>
            <a:r>
              <a:rPr lang="en-GB" dirty="0" smtClean="0"/>
              <a:t>The answer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Lynwen Barnsley Consultancy</a:t>
            </a:r>
            <a:endParaRPr lang="en-US"/>
          </a:p>
        </p:txBody>
      </p:sp>
      <p:pic>
        <p:nvPicPr>
          <p:cNvPr id="2" name="Picture 1" descr="IMG_24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91" y="0"/>
            <a:ext cx="3970316" cy="3338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4991" y="2877146"/>
            <a:ext cx="1129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50 eggs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IMG_24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95" y="3382665"/>
            <a:ext cx="4135507" cy="3201870"/>
          </a:xfrm>
          <a:prstGeom prst="rect">
            <a:avLst/>
          </a:prstGeom>
        </p:spPr>
      </p:pic>
      <p:pic>
        <p:nvPicPr>
          <p:cNvPr id="6" name="Picture 5" descr="IMG_248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2" y="3399091"/>
            <a:ext cx="4289331" cy="3331359"/>
          </a:xfrm>
          <a:prstGeom prst="rect">
            <a:avLst/>
          </a:prstGeom>
        </p:spPr>
      </p:pic>
      <p:pic>
        <p:nvPicPr>
          <p:cNvPr id="7" name="Picture 6" descr="IMG_248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2" y="-1"/>
            <a:ext cx="4406732" cy="33388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70782" y="2877145"/>
            <a:ext cx="1129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</a:rPr>
              <a:t>26 eggs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6072" y="6259810"/>
            <a:ext cx="1135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</a:rPr>
              <a:t>59 eggs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4776" y="6113931"/>
            <a:ext cx="1135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</a:rPr>
              <a:t>39 eggs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96072" y="2894126"/>
            <a:ext cx="1472860" cy="461665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90916" y="6113931"/>
            <a:ext cx="1472860" cy="461665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Answer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696072" y="6268785"/>
            <a:ext cx="1472860" cy="461665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Answer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</p:bldLst>
  </p:timing>
</p:sld>
</file>

<file path=ppt/theme/theme1.xml><?xml version="1.0" encoding="utf-8"?>
<a:theme xmlns:a="http://schemas.openxmlformats.org/drawingml/2006/main" name="Presentation LB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LBC.potx</Template>
  <TotalTime>179</TotalTime>
  <Words>45</Words>
  <Application>Microsoft Macintosh PowerPoint</Application>
  <PresentationFormat>On-screen Show (4:3)</PresentationFormat>
  <Paragraphs>20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Presentation LBC</vt:lpstr>
      <vt:lpstr>Easter Estimating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Lynwen Barnsley</dc:creator>
  <cp:lastModifiedBy>Lynwen Barnsley</cp:lastModifiedBy>
  <cp:revision>16</cp:revision>
  <dcterms:created xsi:type="dcterms:W3CDTF">2014-10-29T08:20:47Z</dcterms:created>
  <dcterms:modified xsi:type="dcterms:W3CDTF">2019-03-25T08:55:43Z</dcterms:modified>
</cp:coreProperties>
</file>